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18288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5" d="100"/>
          <a:sy n="75" d="100"/>
        </p:scale>
        <p:origin x="-1200" y="-1024"/>
      </p:cViewPr>
      <p:guideLst>
        <p:guide orient="horz" pos="2160"/>
        <p:guide pos="57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2130426"/>
            <a:ext cx="155448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43200" y="3886200"/>
            <a:ext cx="128016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77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857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6517600" y="274639"/>
            <a:ext cx="8229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828800" y="274639"/>
            <a:ext cx="243840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56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006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26" y="4406901"/>
            <a:ext cx="155448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4626" y="2906713"/>
            <a:ext cx="155448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749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28800" y="1600201"/>
            <a:ext cx="16306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440400" y="1600201"/>
            <a:ext cx="16306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80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535113"/>
            <a:ext cx="80803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4400" y="2174875"/>
            <a:ext cx="80803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90051" y="1535113"/>
            <a:ext cx="808355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2174875"/>
            <a:ext cx="808355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64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344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453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273050"/>
            <a:ext cx="601662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50100" y="273051"/>
            <a:ext cx="102235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1" y="1435101"/>
            <a:ext cx="601662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78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4576" y="4800600"/>
            <a:ext cx="109728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584576" y="612775"/>
            <a:ext cx="109728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584576" y="5367338"/>
            <a:ext cx="109728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3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274638"/>
            <a:ext cx="164592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1"/>
            <a:ext cx="16459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14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1EC50-381F-CD4B-9726-8D98B1F9DD11}" type="datetimeFigureOut">
              <a:rPr lang="en-US" smtClean="0"/>
              <a:t>3/15/17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48400" y="6356351"/>
            <a:ext cx="5791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06400" y="6356351"/>
            <a:ext cx="4267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073A9-AA37-5F42-9F2A-F6531032C6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857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microsoft.com/office/2007/relationships/hdphoto" Target="../media/hdphoto2.wdp"/><Relationship Id="rId15" Type="http://schemas.openxmlformats.org/officeDocument/2006/relationships/image" Target="../media/image12.png"/><Relationship Id="rId16" Type="http://schemas.openxmlformats.org/officeDocument/2006/relationships/image" Target="../media/image13.png"/><Relationship Id="rId17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microsoft.com/office/2007/relationships/hdphoto" Target="../media/hdphoto1.wdp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rapezoid 69"/>
          <p:cNvSpPr/>
          <p:nvPr/>
        </p:nvSpPr>
        <p:spPr>
          <a:xfrm>
            <a:off x="2273902" y="1868414"/>
            <a:ext cx="13400259" cy="530341"/>
          </a:xfrm>
          <a:prstGeom prst="trapezoid">
            <a:avLst>
              <a:gd name="adj" fmla="val 308008"/>
            </a:avLst>
          </a:prstGeom>
          <a:gradFill>
            <a:gsLst>
              <a:gs pos="0">
                <a:schemeClr val="tx1">
                  <a:alpha val="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000"/>
                </a:schemeClr>
              </a:gs>
            </a:gsLst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Parallelogram 3"/>
          <p:cNvSpPr/>
          <p:nvPr/>
        </p:nvSpPr>
        <p:spPr>
          <a:xfrm flipH="1">
            <a:off x="2273903" y="2484049"/>
            <a:ext cx="13400259" cy="3558819"/>
          </a:xfrm>
          <a:prstGeom prst="parallelogram">
            <a:avLst>
              <a:gd name="adj" fmla="val 0"/>
            </a:avLst>
          </a:prstGeom>
          <a:solidFill>
            <a:schemeClr val="accent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Parallelogram 4"/>
          <p:cNvSpPr/>
          <p:nvPr/>
        </p:nvSpPr>
        <p:spPr>
          <a:xfrm flipH="1">
            <a:off x="2366128" y="2880948"/>
            <a:ext cx="4349383" cy="1234636"/>
          </a:xfrm>
          <a:prstGeom prst="parallelogram">
            <a:avLst>
              <a:gd name="adj" fmla="val 0"/>
            </a:avLst>
          </a:prstGeom>
          <a:solidFill>
            <a:schemeClr val="tx2">
              <a:lumMod val="75000"/>
            </a:schemeClr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11513" y="3380927"/>
            <a:ext cx="10206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>
                <a:solidFill>
                  <a:srgbClr val="FFFFFF"/>
                </a:solidFill>
                <a:latin typeface="BlairMdITC TT-Medium"/>
                <a:cs typeface="BlairMdITC TT-Medium"/>
              </a:rPr>
              <a:t>Portal</a:t>
            </a:r>
            <a:endParaRPr lang="en-US" sz="1200" i="1" dirty="0">
              <a:solidFill>
                <a:srgbClr val="FFFFFF"/>
              </a:solidFill>
              <a:latin typeface="BlairMdITC TT-Medium"/>
              <a:cs typeface="BlairMdITC TT-Medium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t="38699" r="48705"/>
          <a:stretch/>
        </p:blipFill>
        <p:spPr>
          <a:xfrm>
            <a:off x="2829769" y="3207079"/>
            <a:ext cx="762000" cy="569156"/>
          </a:xfrm>
          <a:prstGeom prst="rect">
            <a:avLst/>
          </a:prstGeom>
        </p:spPr>
      </p:pic>
      <p:grpSp>
        <p:nvGrpSpPr>
          <p:cNvPr id="48" name="Group 47"/>
          <p:cNvGrpSpPr/>
          <p:nvPr/>
        </p:nvGrpSpPr>
        <p:grpSpPr>
          <a:xfrm>
            <a:off x="6783563" y="2880948"/>
            <a:ext cx="4349383" cy="1234636"/>
            <a:chOff x="8444654" y="1787292"/>
            <a:chExt cx="4349383" cy="1234636"/>
          </a:xfrm>
        </p:grpSpPr>
        <p:sp>
          <p:nvSpPr>
            <p:cNvPr id="7" name="Parallelogram 6"/>
            <p:cNvSpPr/>
            <p:nvPr/>
          </p:nvSpPr>
          <p:spPr>
            <a:xfrm flipH="1">
              <a:off x="8444654" y="1787292"/>
              <a:ext cx="4349383" cy="1234636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1465475" y="1955128"/>
              <a:ext cx="838200" cy="8382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9152066" y="2287271"/>
              <a:ext cx="14720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Notebooks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6770033" y="4259271"/>
            <a:ext cx="2145385" cy="1600200"/>
            <a:chOff x="4613870" y="3028110"/>
            <a:chExt cx="2145385" cy="1600200"/>
          </a:xfrm>
        </p:grpSpPr>
        <p:sp>
          <p:nvSpPr>
            <p:cNvPr id="15" name="Parallelogram 14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721659" y="4247310"/>
              <a:ext cx="201722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User Databases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5331428" y="3353230"/>
              <a:ext cx="685800" cy="6858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161130" y="2479861"/>
            <a:ext cx="3682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i="1" dirty="0" smtClean="0">
                <a:solidFill>
                  <a:schemeClr val="bg1"/>
                </a:solidFill>
                <a:latin typeface="BlairMdITC TT-Medium"/>
                <a:cs typeface="BlairMdITC TT-Medium"/>
              </a:rPr>
              <a:t>LSST Science Platform</a:t>
            </a:r>
            <a:endParaRPr lang="en-US" sz="1600" i="1" dirty="0">
              <a:solidFill>
                <a:schemeClr val="bg1"/>
              </a:solidFill>
              <a:latin typeface="BlairMdITC TT-Medium"/>
              <a:cs typeface="BlairMdITC TT-Medium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13379141" y="4259271"/>
            <a:ext cx="2145385" cy="1600200"/>
            <a:chOff x="6815703" y="3028110"/>
            <a:chExt cx="2145385" cy="1600200"/>
          </a:xfrm>
        </p:grpSpPr>
        <p:sp>
          <p:nvSpPr>
            <p:cNvPr id="23" name="Parallelogram 22"/>
            <p:cNvSpPr/>
            <p:nvPr/>
          </p:nvSpPr>
          <p:spPr>
            <a:xfrm flipH="1">
              <a:off x="6815703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15982" y="4247310"/>
              <a:ext cx="201599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Software Tools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335662" y="3749284"/>
              <a:ext cx="365097" cy="365097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871573" y="3919766"/>
              <a:ext cx="549303" cy="205989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7977807" y="3266754"/>
              <a:ext cx="479174" cy="44802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 l="6713" t="10108" r="3828" b="29474"/>
            <a:stretch/>
          </p:blipFill>
          <p:spPr>
            <a:xfrm>
              <a:off x="7276706" y="3353230"/>
              <a:ext cx="671303" cy="17001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0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l="32153" r="33069" b="33786"/>
            <a:stretch/>
          </p:blipFill>
          <p:spPr>
            <a:xfrm>
              <a:off x="7676115" y="3560266"/>
              <a:ext cx="351086" cy="334218"/>
            </a:xfrm>
            <a:prstGeom prst="rect">
              <a:avLst/>
            </a:prstGeom>
          </p:spPr>
        </p:pic>
      </p:grpSp>
      <p:grpSp>
        <p:nvGrpSpPr>
          <p:cNvPr id="30" name="Group 29"/>
          <p:cNvGrpSpPr/>
          <p:nvPr/>
        </p:nvGrpSpPr>
        <p:grpSpPr>
          <a:xfrm>
            <a:off x="11173938" y="4259271"/>
            <a:ext cx="2145385" cy="1600200"/>
            <a:chOff x="4610500" y="3028110"/>
            <a:chExt cx="2145385" cy="1600200"/>
          </a:xfrm>
        </p:grpSpPr>
        <p:grpSp>
          <p:nvGrpSpPr>
            <p:cNvPr id="31" name="Group 30"/>
            <p:cNvGrpSpPr/>
            <p:nvPr/>
          </p:nvGrpSpPr>
          <p:grpSpPr>
            <a:xfrm>
              <a:off x="4610500" y="3028110"/>
              <a:ext cx="2145385" cy="1600200"/>
              <a:chOff x="206596" y="3028110"/>
              <a:chExt cx="2145385" cy="1600200"/>
            </a:xfrm>
          </p:grpSpPr>
          <p:sp>
            <p:nvSpPr>
              <p:cNvPr id="33" name="Parallelogram 32"/>
              <p:cNvSpPr/>
              <p:nvPr/>
            </p:nvSpPr>
            <p:spPr>
              <a:xfrm flipH="1">
                <a:off x="206596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rgbClr val="10253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11">
                <a:alphaModFix amt="80000"/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 flipH="1">
                <a:off x="1226941" y="3377433"/>
                <a:ext cx="359340" cy="685800"/>
              </a:xfrm>
              <a:prstGeom prst="rect">
                <a:avLst/>
              </a:prstGeom>
              <a:noFill/>
            </p:spPr>
          </p:pic>
          <p:sp>
            <p:nvSpPr>
              <p:cNvPr id="35" name="TextBox 34"/>
              <p:cNvSpPr txBox="1"/>
              <p:nvPr/>
            </p:nvSpPr>
            <p:spPr>
              <a:xfrm>
                <a:off x="273745" y="4247310"/>
                <a:ext cx="20246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Computing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1">
              <a:alphaModFix amt="8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 flipH="1">
              <a:off x="5321505" y="3376381"/>
              <a:ext cx="359340" cy="685800"/>
            </a:xfrm>
            <a:prstGeom prst="rect">
              <a:avLst/>
            </a:prstGeom>
            <a:noFill/>
          </p:spPr>
        </p:pic>
      </p:grpSp>
      <p:grpSp>
        <p:nvGrpSpPr>
          <p:cNvPr id="37" name="Group 36"/>
          <p:cNvGrpSpPr/>
          <p:nvPr/>
        </p:nvGrpSpPr>
        <p:grpSpPr>
          <a:xfrm>
            <a:off x="8974033" y="4259271"/>
            <a:ext cx="2145385" cy="1600200"/>
            <a:chOff x="10635124" y="3165615"/>
            <a:chExt cx="2145385" cy="1600200"/>
          </a:xfrm>
        </p:grpSpPr>
        <p:grpSp>
          <p:nvGrpSpPr>
            <p:cNvPr id="11" name="Group 10"/>
            <p:cNvGrpSpPr/>
            <p:nvPr/>
          </p:nvGrpSpPr>
          <p:grpSpPr>
            <a:xfrm>
              <a:off x="10635124" y="3165615"/>
              <a:ext cx="2145385" cy="1600200"/>
              <a:chOff x="2410595" y="3028110"/>
              <a:chExt cx="2145385" cy="1600200"/>
            </a:xfrm>
          </p:grpSpPr>
          <p:sp>
            <p:nvSpPr>
              <p:cNvPr id="12" name="Parallelogram 11"/>
              <p:cNvSpPr/>
              <p:nvPr/>
            </p:nvSpPr>
            <p:spPr>
              <a:xfrm flipH="1">
                <a:off x="2410595" y="3028110"/>
                <a:ext cx="2145385" cy="1600200"/>
              </a:xfrm>
              <a:prstGeom prst="parallelogram">
                <a:avLst>
                  <a:gd name="adj" fmla="val 0"/>
                </a:avLst>
              </a:prstGeom>
              <a:solidFill>
                <a:srgbClr val="10253F"/>
              </a:solidFill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795683" y="4247310"/>
                <a:ext cx="13767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User </a:t>
                </a:r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Fil</a:t>
                </a:r>
                <a:r>
                  <a:rPr lang="en-US" sz="1200" i="1" dirty="0" smtClean="0">
                    <a:solidFill>
                      <a:srgbClr val="FFFFFF"/>
                    </a:solidFill>
                    <a:latin typeface="BlairMdITC TT-Medium"/>
                    <a:cs typeface="BlairMdITC TT-Medium"/>
                  </a:rPr>
                  <a:t>es</a:t>
                </a:r>
                <a:endParaRPr lang="en-US" sz="1200" i="1" dirty="0">
                  <a:solidFill>
                    <a:srgbClr val="FFFFFF"/>
                  </a:solidFill>
                  <a:latin typeface="BlairMdITC TT-Medium"/>
                  <a:cs typeface="BlairMdITC TT-Medium"/>
                </a:endParaRPr>
              </a:p>
            </p:txBody>
          </p:sp>
        </p:grp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1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18853" y="3553591"/>
              <a:ext cx="633685" cy="597395"/>
            </a:xfrm>
            <a:prstGeom prst="rect">
              <a:avLst/>
            </a:prstGeom>
          </p:spPr>
        </p:pic>
      </p:grpSp>
      <p:grpSp>
        <p:nvGrpSpPr>
          <p:cNvPr id="38" name="Group 37"/>
          <p:cNvGrpSpPr/>
          <p:nvPr/>
        </p:nvGrpSpPr>
        <p:grpSpPr>
          <a:xfrm>
            <a:off x="2366128" y="4263459"/>
            <a:ext cx="2145385" cy="1600200"/>
            <a:chOff x="4613870" y="3028110"/>
            <a:chExt cx="2145385" cy="1600200"/>
          </a:xfrm>
        </p:grpSpPr>
        <p:sp>
          <p:nvSpPr>
            <p:cNvPr id="39" name="Parallelogram 38"/>
            <p:cNvSpPr/>
            <p:nvPr/>
          </p:nvSpPr>
          <p:spPr>
            <a:xfrm flipH="1">
              <a:off x="4613870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50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808299" y="4247310"/>
              <a:ext cx="184394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Data Releases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4570128" y="4263459"/>
            <a:ext cx="2145385" cy="1600200"/>
            <a:chOff x="2410595" y="3028110"/>
            <a:chExt cx="2145385" cy="1600200"/>
          </a:xfrm>
        </p:grpSpPr>
        <p:sp>
          <p:nvSpPr>
            <p:cNvPr id="45" name="Parallelogram 44"/>
            <p:cNvSpPr/>
            <p:nvPr/>
          </p:nvSpPr>
          <p:spPr>
            <a:xfrm flipH="1">
              <a:off x="2410595" y="3028110"/>
              <a:ext cx="2145385" cy="1600200"/>
            </a:xfrm>
            <a:prstGeom prst="parallelogram">
              <a:avLst>
                <a:gd name="adj" fmla="val 0"/>
              </a:avLst>
            </a:prstGeom>
            <a:solidFill>
              <a:srgbClr val="10253F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53541" y="4247310"/>
              <a:ext cx="186103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Alert Streams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11204449" y="2880948"/>
            <a:ext cx="4349383" cy="1234636"/>
            <a:chOff x="8444654" y="1787292"/>
            <a:chExt cx="4349383" cy="1234636"/>
          </a:xfrm>
        </p:grpSpPr>
        <p:sp>
          <p:nvSpPr>
            <p:cNvPr id="50" name="Parallelogram 49"/>
            <p:cNvSpPr/>
            <p:nvPr/>
          </p:nvSpPr>
          <p:spPr>
            <a:xfrm flipH="1">
              <a:off x="8444654" y="1787292"/>
              <a:ext cx="4349383" cy="1234636"/>
            </a:xfrm>
            <a:prstGeom prst="parallelogram">
              <a:avLst>
                <a:gd name="adj" fmla="val 0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886521" y="2287271"/>
              <a:ext cx="12014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 dirty="0" smtClean="0">
                  <a:solidFill>
                    <a:srgbClr val="FFFFFF"/>
                  </a:solidFill>
                  <a:latin typeface="BlairMdITC TT-Medium"/>
                  <a:cs typeface="BlairMdITC TT-Medium"/>
                </a:rPr>
                <a:t>Web APIs</a:t>
              </a:r>
              <a:endParaRPr lang="en-US" sz="1200" i="1" dirty="0">
                <a:solidFill>
                  <a:srgbClr val="FFFFFF"/>
                </a:solidFill>
                <a:latin typeface="BlairMdITC TT-Medium"/>
                <a:cs typeface="BlairMdITC TT-Medium"/>
              </a:endParaRPr>
            </a:p>
          </p:txBody>
        </p:sp>
      </p:grpSp>
      <p:pic>
        <p:nvPicPr>
          <p:cNvPr id="53" name="Picture 52"/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715" b="96954" l="1667" r="97167">
                        <a14:foregroundMark x1="32375" y1="73180" x2="34292" y2="76597"/>
                        <a14:foregroundMark x1="25875" y1="73700" x2="25875" y2="73700"/>
                        <a14:foregroundMark x1="46750" y1="75929" x2="46750" y2="75929"/>
                        <a14:foregroundMark x1="64000" y1="77935" x2="64000" y2="77935"/>
                        <a14:foregroundMark x1="69667" y1="35513" x2="69667" y2="35513"/>
                        <a14:foregroundMark x1="32083" y1="50000" x2="32083" y2="50000"/>
                        <a14:foregroundMark x1="32500" y1="47623" x2="34917" y2="49777"/>
                        <a14:foregroundMark x1="30792" y1="21991" x2="30792" y2="21991"/>
                      </a14:backgroundRemoval>
                    </a14:imgEffect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849970" y="3048784"/>
            <a:ext cx="1529280" cy="857671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002628" y="4528903"/>
            <a:ext cx="896035" cy="903084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6">
            <a:lum bright="70000" contrast="-70000"/>
          </a:blip>
          <a:stretch>
            <a:fillRect/>
          </a:stretch>
        </p:blipFill>
        <p:spPr>
          <a:xfrm>
            <a:off x="4917586" y="4669154"/>
            <a:ext cx="1542107" cy="55357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68034" y="889001"/>
            <a:ext cx="960511" cy="960511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442529" y="884813"/>
            <a:ext cx="960511" cy="960511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67882" y="897377"/>
            <a:ext cx="960511" cy="960511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42377" y="893189"/>
            <a:ext cx="960511" cy="960511"/>
          </a:xfrm>
          <a:prstGeom prst="rect">
            <a:avLst/>
          </a:prstGeom>
        </p:spPr>
      </p:pic>
      <p:pic>
        <p:nvPicPr>
          <p:cNvPr id="62" name="Picture 6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07955" y="914129"/>
            <a:ext cx="960511" cy="960511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682450" y="909941"/>
            <a:ext cx="960511" cy="960511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007803" y="922505"/>
            <a:ext cx="960511" cy="960511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282298" y="918317"/>
            <a:ext cx="960511" cy="960511"/>
          </a:xfrm>
          <a:prstGeom prst="rect">
            <a:avLst/>
          </a:prstGeom>
        </p:spPr>
      </p:pic>
      <p:sp>
        <p:nvSpPr>
          <p:cNvPr id="69" name="TextBox 68"/>
          <p:cNvSpPr txBox="1"/>
          <p:nvPr/>
        </p:nvSpPr>
        <p:spPr>
          <a:xfrm>
            <a:off x="8382099" y="2007592"/>
            <a:ext cx="11126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i="1" dirty="0" smtClean="0">
                <a:solidFill>
                  <a:schemeClr val="bg1">
                    <a:lumMod val="65000"/>
                  </a:schemeClr>
                </a:solidFill>
                <a:latin typeface="BlairMdITC TT-Medium"/>
                <a:cs typeface="BlairMdITC TT-Medium"/>
              </a:rPr>
              <a:t>Internet</a:t>
            </a:r>
            <a:endParaRPr lang="en-US" sz="1100" i="1" dirty="0">
              <a:solidFill>
                <a:schemeClr val="bg1">
                  <a:lumMod val="65000"/>
                </a:schemeClr>
              </a:solidFill>
              <a:latin typeface="BlairMdITC TT-Medium"/>
              <a:cs typeface="BlairMdITC TT-Medium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1977303" y="684850"/>
            <a:ext cx="18665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i="1" dirty="0" smtClean="0">
                <a:solidFill>
                  <a:schemeClr val="bg1">
                    <a:lumMod val="65000"/>
                  </a:schemeClr>
                </a:solidFill>
                <a:latin typeface="BlairMdITC TT-Medium"/>
                <a:cs typeface="BlairMdITC TT-Medium"/>
              </a:rPr>
              <a:t>LSST Users</a:t>
            </a:r>
            <a:endParaRPr lang="en-US" sz="1100" i="1" dirty="0">
              <a:solidFill>
                <a:schemeClr val="bg1">
                  <a:lumMod val="65000"/>
                </a:schemeClr>
              </a:solidFill>
              <a:latin typeface="BlairMdITC TT-Medium"/>
              <a:cs typeface="BlairMdITC TT-Medium"/>
            </a:endParaRPr>
          </a:p>
        </p:txBody>
      </p:sp>
    </p:spTree>
    <p:extLst>
      <p:ext uri="{BB962C8B-B14F-4D97-AF65-F5344CB8AC3E}">
        <p14:creationId xmlns:p14="http://schemas.microsoft.com/office/powerpoint/2010/main" val="901938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22</Words>
  <Application>Microsoft Macintosh PowerPoint</Application>
  <PresentationFormat>Custom</PresentationFormat>
  <Paragraphs>12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Harvard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Juric</dc:creator>
  <cp:lastModifiedBy>Mario Juric</cp:lastModifiedBy>
  <cp:revision>12</cp:revision>
  <dcterms:created xsi:type="dcterms:W3CDTF">2017-03-15T23:28:14Z</dcterms:created>
  <dcterms:modified xsi:type="dcterms:W3CDTF">2017-03-16T00:00:58Z</dcterms:modified>
</cp:coreProperties>
</file>